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AFD1E-7800-48CF-9BAF-9D18FDFA13E5}" type="datetimeFigureOut">
              <a:rPr lang="en-US" smtClean="0"/>
              <a:t>29-Mar-17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E6201-FD75-4306-B569-C1D04DE37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248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AFD1E-7800-48CF-9BAF-9D18FDFA13E5}" type="datetimeFigureOut">
              <a:rPr lang="en-US" smtClean="0"/>
              <a:t>29-Mar-17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E6201-FD75-4306-B569-C1D04DE37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852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AFD1E-7800-48CF-9BAF-9D18FDFA13E5}" type="datetimeFigureOut">
              <a:rPr lang="en-US" smtClean="0"/>
              <a:t>29-Mar-17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E6201-FD75-4306-B569-C1D04DE37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AFD1E-7800-48CF-9BAF-9D18FDFA13E5}" type="datetimeFigureOut">
              <a:rPr lang="en-US" smtClean="0"/>
              <a:t>29-Mar-17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E6201-FD75-4306-B569-C1D04DE37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206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AFD1E-7800-48CF-9BAF-9D18FDFA13E5}" type="datetimeFigureOut">
              <a:rPr lang="en-US" smtClean="0"/>
              <a:t>29-Mar-17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E6201-FD75-4306-B569-C1D04DE37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340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AFD1E-7800-48CF-9BAF-9D18FDFA13E5}" type="datetimeFigureOut">
              <a:rPr lang="en-US" smtClean="0"/>
              <a:t>29-Mar-17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E6201-FD75-4306-B569-C1D04DE37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256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AFD1E-7800-48CF-9BAF-9D18FDFA13E5}" type="datetimeFigureOut">
              <a:rPr lang="en-US" smtClean="0"/>
              <a:t>29-Mar-17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E6201-FD75-4306-B569-C1D04DE37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025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AFD1E-7800-48CF-9BAF-9D18FDFA13E5}" type="datetimeFigureOut">
              <a:rPr lang="en-US" smtClean="0"/>
              <a:t>29-Mar-17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E6201-FD75-4306-B569-C1D04DE37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423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AFD1E-7800-48CF-9BAF-9D18FDFA13E5}" type="datetimeFigureOut">
              <a:rPr lang="en-US" smtClean="0"/>
              <a:t>29-Mar-17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E6201-FD75-4306-B569-C1D04DE37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662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AFD1E-7800-48CF-9BAF-9D18FDFA13E5}" type="datetimeFigureOut">
              <a:rPr lang="en-US" smtClean="0"/>
              <a:t>29-Mar-17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E6201-FD75-4306-B569-C1D04DE37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57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AFD1E-7800-48CF-9BAF-9D18FDFA13E5}" type="datetimeFigureOut">
              <a:rPr lang="en-US" smtClean="0"/>
              <a:t>29-Mar-17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E6201-FD75-4306-B569-C1D04DE37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84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AFD1E-7800-48CF-9BAF-9D18FDFA13E5}" type="datetimeFigureOut">
              <a:rPr lang="en-US" smtClean="0"/>
              <a:t>29-Mar-17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E6201-FD75-4306-B569-C1D04DE37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844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413" y="0"/>
            <a:ext cx="112141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02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30388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</cp:revision>
  <dcterms:created xsi:type="dcterms:W3CDTF">2017-03-29T09:22:06Z</dcterms:created>
  <dcterms:modified xsi:type="dcterms:W3CDTF">2017-03-29T10:11:58Z</dcterms:modified>
</cp:coreProperties>
</file>