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D1E-7800-48CF-9BAF-9D18FDFA13E5}" type="datetimeFigureOut">
              <a:rPr lang="en-US" smtClean="0"/>
              <a:t>29-Mar-17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6201-FD75-4306-B569-C1D04DE37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48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D1E-7800-48CF-9BAF-9D18FDFA13E5}" type="datetimeFigureOut">
              <a:rPr lang="en-US" smtClean="0"/>
              <a:t>29-Mar-17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6201-FD75-4306-B569-C1D04DE37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5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D1E-7800-48CF-9BAF-9D18FDFA13E5}" type="datetimeFigureOut">
              <a:rPr lang="en-US" smtClean="0"/>
              <a:t>29-Mar-17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6201-FD75-4306-B569-C1D04DE37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D1E-7800-48CF-9BAF-9D18FDFA13E5}" type="datetimeFigureOut">
              <a:rPr lang="en-US" smtClean="0"/>
              <a:t>29-Mar-17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6201-FD75-4306-B569-C1D04DE37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0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D1E-7800-48CF-9BAF-9D18FDFA13E5}" type="datetimeFigureOut">
              <a:rPr lang="en-US" smtClean="0"/>
              <a:t>29-Mar-17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6201-FD75-4306-B569-C1D04DE37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4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D1E-7800-48CF-9BAF-9D18FDFA13E5}" type="datetimeFigureOut">
              <a:rPr lang="en-US" smtClean="0"/>
              <a:t>29-Mar-17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6201-FD75-4306-B569-C1D04DE37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5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D1E-7800-48CF-9BAF-9D18FDFA13E5}" type="datetimeFigureOut">
              <a:rPr lang="en-US" smtClean="0"/>
              <a:t>29-Mar-17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6201-FD75-4306-B569-C1D04DE37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2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D1E-7800-48CF-9BAF-9D18FDFA13E5}" type="datetimeFigureOut">
              <a:rPr lang="en-US" smtClean="0"/>
              <a:t>29-Mar-17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6201-FD75-4306-B569-C1D04DE37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D1E-7800-48CF-9BAF-9D18FDFA13E5}" type="datetimeFigureOut">
              <a:rPr lang="en-US" smtClean="0"/>
              <a:t>29-Mar-17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6201-FD75-4306-B569-C1D04DE37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6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D1E-7800-48CF-9BAF-9D18FDFA13E5}" type="datetimeFigureOut">
              <a:rPr lang="en-US" smtClean="0"/>
              <a:t>29-Mar-17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6201-FD75-4306-B569-C1D04DE37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5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FD1E-7800-48CF-9BAF-9D18FDFA13E5}" type="datetimeFigureOut">
              <a:rPr lang="en-US" smtClean="0"/>
              <a:t>29-Mar-17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6201-FD75-4306-B569-C1D04DE37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4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AFD1E-7800-48CF-9BAF-9D18FDFA13E5}" type="datetimeFigureOut">
              <a:rPr lang="en-US" smtClean="0"/>
              <a:t>29-Mar-17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6201-FD75-4306-B569-C1D04DE37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4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3" y="0"/>
            <a:ext cx="11214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2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30388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2017-03-29T09:22:06Z</dcterms:created>
  <dcterms:modified xsi:type="dcterms:W3CDTF">2017-03-29T10:11:58Z</dcterms:modified>
</cp:coreProperties>
</file>