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0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29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43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34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21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25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94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93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8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9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63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E9192-D84D-4E62-9C40-4B9A54FC3F2B}" type="datetimeFigureOut">
              <a:rPr lang="en-GB" smtClean="0"/>
              <a:t>27/03/2017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2B9F6-C67B-4DDE-9656-9BD500F8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00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654" y="945130"/>
            <a:ext cx="6240693" cy="496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39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1424" y="694267"/>
            <a:ext cx="10363200" cy="2302685"/>
          </a:xfrm>
        </p:spPr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sz="4900" dirty="0" smtClean="0"/>
              <a:t>Ο </a:t>
            </a:r>
            <a:r>
              <a:rPr lang="el-GR" sz="4900" dirty="0" smtClean="0"/>
              <a:t>ρόλος του Αναλογιστή </a:t>
            </a:r>
            <a:br>
              <a:rPr lang="el-GR" sz="4900" dirty="0" smtClean="0"/>
            </a:br>
            <a:r>
              <a:rPr lang="el-GR" sz="4900" dirty="0" smtClean="0"/>
              <a:t>και </a:t>
            </a:r>
            <a:br>
              <a:rPr lang="el-GR" sz="4900" dirty="0" smtClean="0"/>
            </a:br>
            <a:r>
              <a:rPr lang="el-GR" sz="4900" dirty="0" smtClean="0"/>
              <a:t>η Αναλογιστική Λειτουργία</a:t>
            </a:r>
            <a:endParaRPr lang="el-GR" sz="49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911424" y="3717032"/>
            <a:ext cx="10561173" cy="192176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Μαριάννα Ανυφαντή</a:t>
            </a:r>
            <a:endParaRPr lang="el-GR" sz="3200" b="1" dirty="0" smtClean="0">
              <a:solidFill>
                <a:schemeClr val="tx1"/>
              </a:solidFill>
            </a:endParaRPr>
          </a:p>
          <a:p>
            <a:r>
              <a:rPr lang="el-GR" sz="3200" dirty="0" smtClean="0">
                <a:solidFill>
                  <a:schemeClr val="tx1"/>
                </a:solidFill>
              </a:rPr>
              <a:t>Αναλογιστής</a:t>
            </a:r>
            <a:r>
              <a:rPr lang="en-US" sz="3200" dirty="0" smtClean="0">
                <a:solidFill>
                  <a:schemeClr val="tx1"/>
                </a:solidFill>
              </a:rPr>
              <a:t> -</a:t>
            </a:r>
            <a:r>
              <a:rPr lang="el-GR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FHAS</a:t>
            </a:r>
          </a:p>
          <a:p>
            <a:r>
              <a:rPr lang="en-GB" sz="3200" dirty="0" smtClean="0">
                <a:solidFill>
                  <a:schemeClr val="tx1"/>
                </a:solidFill>
              </a:rPr>
              <a:t>Managing Director SANY Consulting </a:t>
            </a:r>
            <a:endParaRPr lang="el-GR" sz="3200" dirty="0" smtClean="0">
              <a:solidFill>
                <a:schemeClr val="tx1"/>
              </a:solidFill>
            </a:endParaRP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658" y="5748867"/>
            <a:ext cx="6644937" cy="97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13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ρόλος του Αναλογιστή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973" y="5774267"/>
            <a:ext cx="6810694" cy="1000707"/>
          </a:xfrm>
        </p:spPr>
      </p:pic>
      <p:sp>
        <p:nvSpPr>
          <p:cNvPr id="6" name="TextBox 5"/>
          <p:cNvSpPr txBox="1"/>
          <p:nvPr/>
        </p:nvSpPr>
        <p:spPr>
          <a:xfrm>
            <a:off x="990600" y="1964267"/>
            <a:ext cx="98382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Γενικά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Αναλογιστική Λειτουργία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Μελλοντικοί Κίνδυνοι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Επαγγελματισμός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Αλληλεπίδραση με άλλες Λειτουργίες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Αναλογιστής, ο αρχιτέκτονας των ΤΕΑ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9643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Συνταξιοδοτικά σχήματα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973" y="5774267"/>
            <a:ext cx="6810694" cy="1000707"/>
          </a:xfrm>
        </p:spPr>
      </p:pic>
      <p:sp>
        <p:nvSpPr>
          <p:cNvPr id="6" name="TextBox 5"/>
          <p:cNvSpPr txBox="1"/>
          <p:nvPr/>
        </p:nvSpPr>
        <p:spPr>
          <a:xfrm>
            <a:off x="990600" y="2201336"/>
            <a:ext cx="98382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Διανεμητικό Καθορισμένων </a:t>
            </a:r>
            <a:r>
              <a:rPr lang="el-GR" sz="3200" dirty="0"/>
              <a:t>Π</a:t>
            </a:r>
            <a:r>
              <a:rPr lang="el-GR" sz="3200" dirty="0" smtClean="0"/>
              <a:t>αροχών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Διανεμητικό «νοητών» Καθορισμένων Εισφορών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err="1" smtClean="0"/>
              <a:t>Κεφαλοποιητικό</a:t>
            </a:r>
            <a:r>
              <a:rPr lang="el-GR" sz="3200" dirty="0" smtClean="0"/>
              <a:t> </a:t>
            </a:r>
            <a:r>
              <a:rPr lang="el-GR" sz="3200" dirty="0" smtClean="0"/>
              <a:t>Καθορισμένων Παροχών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err="1" smtClean="0"/>
              <a:t>Κεφαλοποιητικό</a:t>
            </a:r>
            <a:r>
              <a:rPr lang="el-GR" sz="3200" dirty="0" smtClean="0"/>
              <a:t> Καθορισμένων Εισφορών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740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ρόλος του Αναλογιστή στη δημιουργία ενός ΤΕΑ </a:t>
            </a:r>
            <a:r>
              <a:rPr lang="el-GR" dirty="0"/>
              <a:t>Κ</a:t>
            </a:r>
            <a:r>
              <a:rPr lang="el-GR" dirty="0" smtClean="0"/>
              <a:t>αθορισμένων </a:t>
            </a:r>
            <a:r>
              <a:rPr lang="el-GR" dirty="0"/>
              <a:t>Ε</a:t>
            </a:r>
            <a:r>
              <a:rPr lang="el-GR" dirty="0" smtClean="0"/>
              <a:t>ισφορών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973" y="5774267"/>
            <a:ext cx="6810694" cy="1000707"/>
          </a:xfrm>
        </p:spPr>
      </p:pic>
      <p:sp>
        <p:nvSpPr>
          <p:cNvPr id="6" name="TextBox 5"/>
          <p:cNvSpPr txBox="1"/>
          <p:nvPr/>
        </p:nvSpPr>
        <p:spPr>
          <a:xfrm>
            <a:off x="990600" y="1964267"/>
            <a:ext cx="98382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ΤΕΑ Καθορισμένων Εισφορών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Ατομικός Λογαριασμός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Έξοδα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Εγγυήσεις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Επενδύσεις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Αξιολόγηση Επενδύσεων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Σύνταξη-</a:t>
            </a:r>
            <a:r>
              <a:rPr lang="en-US" sz="3200" smtClean="0"/>
              <a:t>Annuity</a:t>
            </a:r>
            <a:endParaRPr lang="el-GR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Καλύψεις Ζωής και Ανικανότητας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3200" dirty="0" smtClean="0"/>
              <a:t>Εποπτεία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632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78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 Ο ρόλος του Αναλογιστή  και  η Αναλογιστική Λειτουργία</vt:lpstr>
      <vt:lpstr>Ο ρόλος του Αναλογιστή</vt:lpstr>
      <vt:lpstr>Συνταξιοδοτικά σχήματα</vt:lpstr>
      <vt:lpstr>Ο ρόλος του Αναλογιστή στη δημιουργία ενός ΤΕΑ Καθορισμένων Εισφορών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Marianna</dc:creator>
  <cp:lastModifiedBy>Marianna</cp:lastModifiedBy>
  <cp:revision>5</cp:revision>
  <dcterms:created xsi:type="dcterms:W3CDTF">2017-03-27T13:32:20Z</dcterms:created>
  <dcterms:modified xsi:type="dcterms:W3CDTF">2017-03-27T14:38:45Z</dcterms:modified>
</cp:coreProperties>
</file>